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ru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2"/>
  </p:normalViewPr>
  <p:slideViewPr>
    <p:cSldViewPr snapToGrid="0">
      <p:cViewPr varScale="1">
        <p:scale>
          <a:sx n="104" d="100"/>
          <a:sy n="104" d="100"/>
        </p:scale>
        <p:origin x="89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23AB10-8735-FD72-1821-24B5A0F0B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0FACB53-C021-850F-2D56-E285341B6C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EC5603-D080-289E-BE90-A98745741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9286-A435-9446-A1B4-648518692892}" type="datetimeFigureOut">
              <a:rPr lang="ru-US" smtClean="0"/>
              <a:t>10/1/24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A6A445-C2CE-1C01-C136-533F1B4DE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3C785E-726D-98D6-B520-E895F7C36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AD849-2049-684A-A2F1-22992E64A2E7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2271036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23F854-4207-27A1-456C-BD6B6AA57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F3BA34-56D5-60D0-EBE3-77A38B8F5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FB2FBE-2AB5-B2F6-76FB-E6652210B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9286-A435-9446-A1B4-648518692892}" type="datetimeFigureOut">
              <a:rPr lang="ru-US" smtClean="0"/>
              <a:t>10/1/24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DC3C87-B011-0BA6-5596-870EF0280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DF1868-27FD-788D-1087-351F1FABB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AD849-2049-684A-A2F1-22992E64A2E7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3910491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6A7E8D-322B-C21A-2CA4-6BA99CAA9C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65B2D1-4FEA-4C3F-6E7B-540FD8AAA4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8F569F3-388C-C3FD-7185-D5055A9DD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9286-A435-9446-A1B4-648518692892}" type="datetimeFigureOut">
              <a:rPr lang="ru-US" smtClean="0"/>
              <a:t>10/1/24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2801841-E579-DAF4-57A6-A1FA2B681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E1FC8C-1F61-C0F6-AF7F-654CBA28E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AD849-2049-684A-A2F1-22992E64A2E7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1714932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59DF28-D21B-0032-2C52-20210022E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76F168-18C2-A031-6267-D556971501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02FF612-F7DB-CA6B-C5FA-148DE8E7A8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047F2A-DA19-4986-C11F-AC1903339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9286-A435-9446-A1B4-648518692892}" type="datetimeFigureOut">
              <a:rPr lang="ru-US" smtClean="0"/>
              <a:t>10/1/24</a:t>
            </a:fld>
            <a:endParaRPr lang="ru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A84E561-8CF6-D076-8741-86FCECB57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1466D52-A579-1622-0D7A-BC0822BB5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AD849-2049-684A-A2F1-22992E64A2E7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128116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FB4C0A-4B2F-5A41-063D-EE8D3E179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16CD11-6258-091E-EEB2-2CD805A5E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B364E81-B0E6-B014-8F3B-3D65EE8A38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50F5655-FFAD-9748-184C-A5FEC508BF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EC66B5E-F84E-6619-31A2-78CCCF0F07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EFDDB4E-C68B-A69A-10C5-0E8902748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9286-A435-9446-A1B4-648518692892}" type="datetimeFigureOut">
              <a:rPr lang="ru-US" smtClean="0"/>
              <a:t>10/1/24</a:t>
            </a:fld>
            <a:endParaRPr lang="ru-US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CF0E4A1-991D-873F-3C22-C16FF151A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32CAFD5-A743-FC7E-BF34-FDC659728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AD849-2049-684A-A2F1-22992E64A2E7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651947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D0EE7F-FB74-DDD9-5ABC-7E9FDA309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B95A412-ABC6-C290-1568-682DFDC13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9286-A435-9446-A1B4-648518692892}" type="datetimeFigureOut">
              <a:rPr lang="ru-US" smtClean="0"/>
              <a:t>10/1/24</a:t>
            </a:fld>
            <a:endParaRPr lang="ru-US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0B0BD87-2030-1FA0-5A0F-B96C8E503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E95684B-0682-FDAC-879A-02FE0AD42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AD849-2049-684A-A2F1-22992E64A2E7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2744946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BEEED04-6300-CCD5-D690-2167CDCEC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9286-A435-9446-A1B4-648518692892}" type="datetimeFigureOut">
              <a:rPr lang="ru-US" smtClean="0"/>
              <a:t>10/1/24</a:t>
            </a:fld>
            <a:endParaRPr lang="ru-US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A61A5E9-2B5C-4D56-78BB-734320317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79210F0-2A36-239A-1C32-1E31B8866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AD849-2049-684A-A2F1-22992E64A2E7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2641300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D9A90C-27ED-C517-2A48-76DAF5242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68AE9E-9017-6D45-1883-6CD6B0298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1E339A4-9437-99CF-9F87-87627246A0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63288D9-7B7D-2FCF-5289-C8E0F7D39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9286-A435-9446-A1B4-648518692892}" type="datetimeFigureOut">
              <a:rPr lang="ru-US" smtClean="0"/>
              <a:t>10/1/24</a:t>
            </a:fld>
            <a:endParaRPr lang="ru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AD2624-6576-A5EA-82F2-5F789CB40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8DBE1F-97C0-2B2B-DD07-52CCFCF8D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AD849-2049-684A-A2F1-22992E64A2E7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1609708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67C86D-1778-FC86-2242-EE892E2D8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753B9FA-76D1-5172-D7E5-2D4C1AEA99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US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9D8EF6D-0994-A53A-A078-226695E14B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FCB8EA-8773-A1EA-C6EE-FD4D056D2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9286-A435-9446-A1B4-648518692892}" type="datetimeFigureOut">
              <a:rPr lang="ru-US" smtClean="0"/>
              <a:t>10/1/24</a:t>
            </a:fld>
            <a:endParaRPr lang="ru-US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BAEFAAD-845F-3A6E-C076-C33919A3B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AB93EB7-38CC-B642-9C32-55CCC2ED9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AD849-2049-684A-A2F1-22992E64A2E7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548127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E6E306-F836-5ACB-5252-640B9CA94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626EECA-DC07-88D2-8378-10E610D8F0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2CFD26-4FAD-4054-E5D4-1F7D8177D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9286-A435-9446-A1B4-648518692892}" type="datetimeFigureOut">
              <a:rPr lang="ru-US" smtClean="0"/>
              <a:t>10/1/24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626D7B-E0AE-FADA-0AF4-81ECD477C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F4C81D-6030-059D-23BB-91EAF4513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AD849-2049-684A-A2F1-22992E64A2E7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11822652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DF49559-FD19-66EE-A42A-89E6797630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BE6278F-129A-C4F0-AB3D-A46194F8BE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403E0C-4F68-2FC8-0DE1-EED3F0068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B9286-A435-9446-A1B4-648518692892}" type="datetimeFigureOut">
              <a:rPr lang="ru-US" smtClean="0"/>
              <a:t>10/1/24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03F725-72E1-3116-8E7D-866C0CBCC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D0C058-F407-EAD2-769C-6D71D00DB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3AD849-2049-684A-A2F1-22992E64A2E7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2272096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9E507B-4DC7-3EA8-17FB-38E7E5422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US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DC8884D-6BCC-BE9F-84CE-5EFCAFCA1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S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390F1AA-0448-DE40-1B80-7DBFBFA633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B9286-A435-9446-A1B4-648518692892}" type="datetimeFigureOut">
              <a:rPr lang="ru-US" smtClean="0"/>
              <a:t>10/1/24</a:t>
            </a:fld>
            <a:endParaRPr lang="ru-US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9362F1-6F6C-E964-1617-E7970ECC24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US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96A3BC-D469-C611-E65A-632C978380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3AD849-2049-684A-A2F1-22992E64A2E7}" type="slidenum">
              <a:rPr lang="ru-US" smtClean="0"/>
              <a:t>‹#›</a:t>
            </a:fld>
            <a:endParaRPr lang="ru-US"/>
          </a:p>
        </p:txBody>
      </p:sp>
    </p:spTree>
    <p:extLst>
      <p:ext uri="{BB962C8B-B14F-4D97-AF65-F5344CB8AC3E}">
        <p14:creationId xmlns:p14="http://schemas.microsoft.com/office/powerpoint/2010/main" val="1197509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92A3D3-6815-662B-FDC7-C6DDAD8730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ED2BF11-06E2-C0E8-E7B5-072B766C74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S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95A645-46F9-E948-891D-3CE27F1E29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9D10EB1-CEC5-5160-7E09-8D73F3188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8141" y="815546"/>
            <a:ext cx="5105187" cy="6858000"/>
          </a:xfrm>
          <a:prstGeom prst="rect">
            <a:avLst/>
          </a:prstGeom>
        </p:spPr>
      </p:pic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B4246050-E452-162C-DDC6-010F3D3AF558}"/>
              </a:ext>
            </a:extLst>
          </p:cNvPr>
          <p:cNvSpPr/>
          <p:nvPr/>
        </p:nvSpPr>
        <p:spPr>
          <a:xfrm flipV="1">
            <a:off x="5461687" y="98855"/>
            <a:ext cx="914400" cy="103796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2050" name="Picture 2" descr="Логотип Десятилетия науки и технологий">
            <a:extLst>
              <a:ext uri="{FF2B5EF4-FFF2-40B4-BE49-F238E27FC236}">
                <a16:creationId xmlns:a16="http://schemas.microsoft.com/office/drawing/2014/main" id="{14131076-024C-742B-9920-4F385F36F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080" y="215130"/>
            <a:ext cx="745614" cy="50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588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DA6F0-ADD2-BA7E-44A5-2AC251A31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86B58A-41FB-4606-DC06-53E6950002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US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4334E88-7E2B-E2F8-E335-B166E031BE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US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A4B5391-4FBB-3F68-278B-C2BD1EAE2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C4413E74-D603-1D50-AB93-87C4B32C69B4}"/>
              </a:ext>
            </a:extLst>
          </p:cNvPr>
          <p:cNvSpPr/>
          <p:nvPr/>
        </p:nvSpPr>
        <p:spPr>
          <a:xfrm flipV="1">
            <a:off x="5461687" y="98855"/>
            <a:ext cx="914400" cy="103796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8" name="Picture 2" descr="Логотип Десятилетия науки и технологий">
            <a:extLst>
              <a:ext uri="{FF2B5EF4-FFF2-40B4-BE49-F238E27FC236}">
                <a16:creationId xmlns:a16="http://schemas.microsoft.com/office/drawing/2014/main" id="{014FB16E-1857-8774-A9B6-8D2C86F0A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080" y="215130"/>
            <a:ext cx="745614" cy="50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4573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033C00-34C0-782E-9C42-F02164BF7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0E2131D-D6CA-2C70-AA1F-9BFDF4B97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FBF5201-303D-89EB-FF91-239C4CDF41A0}"/>
              </a:ext>
            </a:extLst>
          </p:cNvPr>
          <p:cNvSpPr txBox="1"/>
          <p:nvPr/>
        </p:nvSpPr>
        <p:spPr>
          <a:xfrm>
            <a:off x="1000898" y="5820033"/>
            <a:ext cx="6512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Favorit Pro" panose="02000006030000020004" pitchFamily="2" charset="0"/>
                <a:ea typeface="Favorit Pro" panose="02000006030000020004" pitchFamily="2" charset="0"/>
              </a:rPr>
              <a:t>Успей присоединиться к проекту до 14 октября!</a:t>
            </a:r>
            <a:endParaRPr lang="ru-US" dirty="0">
              <a:latin typeface="Favorit Pro" panose="02000006030000020004" pitchFamily="2" charset="0"/>
              <a:ea typeface="Favorit Pro" panose="02000006030000020004" pitchFamily="2" charset="0"/>
            </a:endParaRPr>
          </a:p>
        </p:txBody>
      </p:sp>
      <p:pic>
        <p:nvPicPr>
          <p:cNvPr id="1026" name="Picture 2" descr="Ракета – Бесплатные иконки: транспорт">
            <a:extLst>
              <a:ext uri="{FF2B5EF4-FFF2-40B4-BE49-F238E27FC236}">
                <a16:creationId xmlns:a16="http://schemas.microsoft.com/office/drawing/2014/main" id="{3117929A-269A-F69A-E2FD-F7B8B583F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22" y="5704361"/>
            <a:ext cx="600676" cy="600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16170DC-A1A5-926B-9C1C-B6886B9ED6CF}"/>
              </a:ext>
            </a:extLst>
          </p:cNvPr>
          <p:cNvSpPr/>
          <p:nvPr/>
        </p:nvSpPr>
        <p:spPr>
          <a:xfrm flipV="1">
            <a:off x="5461687" y="98855"/>
            <a:ext cx="914400" cy="103796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9" name="Picture 2" descr="Логотип Десятилетия науки и технологий">
            <a:extLst>
              <a:ext uri="{FF2B5EF4-FFF2-40B4-BE49-F238E27FC236}">
                <a16:creationId xmlns:a16="http://schemas.microsoft.com/office/drawing/2014/main" id="{34D7576C-3CFA-AEF8-947B-F831F6BEDE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080" y="215130"/>
            <a:ext cx="745614" cy="50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582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38FEF-CD39-F045-E456-932BF0A4A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8F41F75-CE28-23CE-9DFD-E52F75760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D1C20D70-4452-323B-8545-4857F3DE6594}"/>
              </a:ext>
            </a:extLst>
          </p:cNvPr>
          <p:cNvSpPr/>
          <p:nvPr/>
        </p:nvSpPr>
        <p:spPr>
          <a:xfrm flipV="1">
            <a:off x="5461687" y="98855"/>
            <a:ext cx="914400" cy="103796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S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9" name="Picture 2" descr="Логотип Десятилетия науки и технологий">
            <a:extLst>
              <a:ext uri="{FF2B5EF4-FFF2-40B4-BE49-F238E27FC236}">
                <a16:creationId xmlns:a16="http://schemas.microsoft.com/office/drawing/2014/main" id="{733E8F7F-FC61-71DE-A0D2-0D2C48C070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6080" y="215130"/>
            <a:ext cx="745614" cy="50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2935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</Words>
  <Application>Microsoft Macintosh PowerPoint</Application>
  <PresentationFormat>Широкоэкранный</PresentationFormat>
  <Paragraphs>1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Favorit Pro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Dima</dc:creator>
  <cp:lastModifiedBy>Dima</cp:lastModifiedBy>
  <cp:revision>1</cp:revision>
  <dcterms:created xsi:type="dcterms:W3CDTF">2024-10-01T17:11:20Z</dcterms:created>
  <dcterms:modified xsi:type="dcterms:W3CDTF">2024-10-01T17:18:00Z</dcterms:modified>
</cp:coreProperties>
</file>