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9DCF4-F786-4828-BD62-B972E4DA4CCD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EA5359-B367-4E26-A7EA-0DC54A465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147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EA5359-B367-4E26-A7EA-0DC54A465E7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6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EA2E9B-C845-849B-9AC8-EDFBAC5310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профессиональной компетентности у обучающихся с ОВЗ и инвалидностью </a:t>
            </a:r>
            <a:br>
              <a:rPr lang="ru-RU" sz="32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B616015-0263-6E0D-7F79-EE04D06025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2"/>
                </a:solidFill>
              </a:rPr>
              <a:t>Разработала:</a:t>
            </a:r>
          </a:p>
          <a:p>
            <a:r>
              <a:rPr lang="ru-RU" dirty="0">
                <a:solidFill>
                  <a:schemeClr val="tx2"/>
                </a:solidFill>
              </a:rPr>
              <a:t>Преподаватель ГАПОУ «Казанский строительный колледж</a:t>
            </a:r>
          </a:p>
          <a:p>
            <a:r>
              <a:rPr lang="ru-RU" dirty="0">
                <a:solidFill>
                  <a:schemeClr val="tx2"/>
                </a:solidFill>
              </a:rPr>
              <a:t>Гилязова Аида </a:t>
            </a:r>
            <a:r>
              <a:rPr lang="ru-RU" dirty="0" err="1">
                <a:solidFill>
                  <a:schemeClr val="tx2"/>
                </a:solidFill>
              </a:rPr>
              <a:t>Дамировна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174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DA7570-C9A8-21E6-8357-91BA5E637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в мини-группах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AEB8A501-92AA-1EEC-9CAA-2D3C8EC374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584" y="1175850"/>
            <a:ext cx="3821723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D1AC14-45B2-7DD5-F646-BB55BD21FFCC}"/>
              </a:ext>
            </a:extLst>
          </p:cNvPr>
          <p:cNvSpPr txBox="1"/>
          <p:nvPr/>
        </p:nvSpPr>
        <p:spPr>
          <a:xfrm>
            <a:off x="996462" y="1793632"/>
            <a:ext cx="509953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Дается текст по теме: «Облицовочные работы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руппа ОР 9-2б второго года обучения делится на группы</a:t>
            </a:r>
          </a:p>
          <a:p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830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7FF171-288B-14F8-C05C-E81AA7897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9232"/>
          </a:xfrm>
        </p:spPr>
        <p:txBody>
          <a:bodyPr>
            <a:normAutofit fontScale="90000"/>
          </a:bodyPr>
          <a:lstStyle/>
          <a:p>
            <a:r>
              <a:rPr lang="ru-RU" dirty="0"/>
              <a:t>Этапы работы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Tile scribe">
            <a:extLst>
              <a:ext uri="{FF2B5EF4-FFF2-40B4-BE49-F238E27FC236}">
                <a16:creationId xmlns:a16="http://schemas.microsoft.com/office/drawing/2014/main" id="{72D6E163-600C-56E0-AFC5-1FE6A6156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050" y="-8297863"/>
            <a:ext cx="85725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Tile Cutter ">
            <a:extLst>
              <a:ext uri="{FF2B5EF4-FFF2-40B4-BE49-F238E27FC236}">
                <a16:creationId xmlns:a16="http://schemas.microsoft.com/office/drawing/2014/main" id="{18888ED7-3CB2-E74F-0176-F496B6257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8688" y="-7323138"/>
            <a:ext cx="9144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ile Power Saw ">
            <a:extLst>
              <a:ext uri="{FF2B5EF4-FFF2-40B4-BE49-F238E27FC236}">
                <a16:creationId xmlns:a16="http://schemas.microsoft.com/office/drawing/2014/main" id="{19730736-FC3D-229E-2A98-FE325D01B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6588" y="-7323138"/>
            <a:ext cx="8953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Tile nippers">
            <a:extLst>
              <a:ext uri="{FF2B5EF4-FFF2-40B4-BE49-F238E27FC236}">
                <a16:creationId xmlns:a16="http://schemas.microsoft.com/office/drawing/2014/main" id="{B48EAE5D-0F01-0DE5-8833-928D32F4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9463" y="-6667500"/>
            <a:ext cx="8001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ile Hand Saw">
            <a:extLst>
              <a:ext uri="{FF2B5EF4-FFF2-40B4-BE49-F238E27FC236}">
                <a16:creationId xmlns:a16="http://schemas.microsoft.com/office/drawing/2014/main" id="{1B593E8E-8959-3D30-BD57-F5BB1F755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0975" y="-5921375"/>
            <a:ext cx="69532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Tile bits">
            <a:extLst>
              <a:ext uri="{FF2B5EF4-FFF2-40B4-BE49-F238E27FC236}">
                <a16:creationId xmlns:a16="http://schemas.microsoft.com/office/drawing/2014/main" id="{9A06E04F-5CE3-EB53-CE96-DFA5E1523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1400" y="-5326063"/>
            <a:ext cx="7905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ole cutter">
            <a:extLst>
              <a:ext uri="{FF2B5EF4-FFF2-40B4-BE49-F238E27FC236}">
                <a16:creationId xmlns:a16="http://schemas.microsoft.com/office/drawing/2014/main" id="{0C6F813F-1076-F651-E964-D4F11902D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8350" y="-5326063"/>
            <a:ext cx="66675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Tile file">
            <a:extLst>
              <a:ext uri="{FF2B5EF4-FFF2-40B4-BE49-F238E27FC236}">
                <a16:creationId xmlns:a16="http://schemas.microsoft.com/office/drawing/2014/main" id="{3C4C44D6-ECF9-40C6-AF9C-15F962D90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8363" y="-4594225"/>
            <a:ext cx="6667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Notched spreader">
            <a:extLst>
              <a:ext uri="{FF2B5EF4-FFF2-40B4-BE49-F238E27FC236}">
                <a16:creationId xmlns:a16="http://schemas.microsoft.com/office/drawing/2014/main" id="{F35F0C49-1FB9-E255-C373-B8A6A773C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6763" y="-3178175"/>
            <a:ext cx="83820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ile trowel">
            <a:extLst>
              <a:ext uri="{FF2B5EF4-FFF2-40B4-BE49-F238E27FC236}">
                <a16:creationId xmlns:a16="http://schemas.microsoft.com/office/drawing/2014/main" id="{7E890D2E-293C-3A3C-919E-BC7D3F1B7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4813" y="-3178175"/>
            <a:ext cx="6572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Grout Spreader ">
            <a:extLst>
              <a:ext uri="{FF2B5EF4-FFF2-40B4-BE49-F238E27FC236}">
                <a16:creationId xmlns:a16="http://schemas.microsoft.com/office/drawing/2014/main" id="{AFA6FAD0-7D2F-E731-42CB-8353538B2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7938" y="-2339975"/>
            <a:ext cx="447675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Grout rake">
            <a:extLst>
              <a:ext uri="{FF2B5EF4-FFF2-40B4-BE49-F238E27FC236}">
                <a16:creationId xmlns:a16="http://schemas.microsoft.com/office/drawing/2014/main" id="{34E4BB96-C910-8C74-06A3-C7D3D9D93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288" y="-2339975"/>
            <a:ext cx="533400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7">
            <a:extLst>
              <a:ext uri="{FF2B5EF4-FFF2-40B4-BE49-F238E27FC236}">
                <a16:creationId xmlns:a16="http://schemas.microsoft.com/office/drawing/2014/main" id="{4C3251BB-B3F7-A7B8-8261-44E6986F5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Прочитать и перевести текст на русский язык</a:t>
            </a:r>
          </a:p>
          <a:p>
            <a:pPr marL="0" indent="0">
              <a:buNone/>
            </a:pPr>
            <a:r>
              <a:rPr lang="ru-RU" dirty="0"/>
              <a:t>Составить словарь терминов не менее 10 слов</a:t>
            </a:r>
          </a:p>
          <a:p>
            <a:pPr marL="0" indent="0">
              <a:buNone/>
            </a:pPr>
            <a:r>
              <a:rPr lang="ru-RU" dirty="0"/>
              <a:t>Соотнести картинки с предложениями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9049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3321BA-E8C9-04A8-44C3-58DD6A02B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0BAEAA-F304-4F8E-B611-8936A2295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 - </a:t>
            </a:r>
            <a:r>
              <a:rPr lang="ru-RU" dirty="0"/>
              <a:t>основание</a:t>
            </a:r>
            <a:endParaRPr lang="en-US" dirty="0"/>
          </a:p>
          <a:p>
            <a:r>
              <a:rPr lang="en-US" dirty="0"/>
              <a:t>corbel - </a:t>
            </a:r>
            <a:r>
              <a:rPr lang="ru-RU" dirty="0"/>
              <a:t>карниз</a:t>
            </a:r>
            <a:endParaRPr lang="en-US" dirty="0"/>
          </a:p>
          <a:p>
            <a:r>
              <a:rPr lang="ru-RU" dirty="0"/>
              <a:t>с</a:t>
            </a:r>
            <a:r>
              <a:rPr lang="en-US" dirty="0" err="1"/>
              <a:t>orner</a:t>
            </a:r>
            <a:r>
              <a:rPr lang="ru-RU" dirty="0"/>
              <a:t> - угол</a:t>
            </a:r>
            <a:endParaRPr lang="en-US" dirty="0"/>
          </a:p>
          <a:p>
            <a:r>
              <a:rPr lang="en-US" dirty="0"/>
              <a:t>flat</a:t>
            </a:r>
            <a:r>
              <a:rPr lang="ru-RU" dirty="0"/>
              <a:t> - плоский</a:t>
            </a:r>
            <a:endParaRPr lang="en-US" dirty="0"/>
          </a:p>
          <a:p>
            <a:r>
              <a:rPr lang="en-US" dirty="0"/>
              <a:t>mortar</a:t>
            </a:r>
            <a:r>
              <a:rPr lang="ru-RU" dirty="0"/>
              <a:t> - раствор</a:t>
            </a:r>
            <a:endParaRPr lang="en-US" dirty="0"/>
          </a:p>
          <a:p>
            <a:r>
              <a:rPr lang="en-US" dirty="0"/>
              <a:t>pattern</a:t>
            </a:r>
            <a:r>
              <a:rPr lang="ru-RU" dirty="0"/>
              <a:t> - узор</a:t>
            </a:r>
            <a:endParaRPr lang="en-US" dirty="0"/>
          </a:p>
          <a:p>
            <a:r>
              <a:rPr lang="en-US" dirty="0"/>
              <a:t>surface</a:t>
            </a:r>
            <a:r>
              <a:rPr lang="ru-RU" dirty="0"/>
              <a:t> - поверхность</a:t>
            </a:r>
            <a:endParaRPr lang="en-US" dirty="0"/>
          </a:p>
          <a:p>
            <a:r>
              <a:rPr lang="en-US" dirty="0" err="1"/>
              <a:t>Ttile</a:t>
            </a:r>
            <a:r>
              <a:rPr lang="ru-RU" dirty="0"/>
              <a:t> - плитка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0058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1581B242-DC13-0F36-F883-1F2F646B4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2061" y="609600"/>
            <a:ext cx="6986953" cy="1008249"/>
          </a:xfrm>
        </p:spPr>
        <p:txBody>
          <a:bodyPr>
            <a:normAutofit fontScale="90000"/>
          </a:bodyPr>
          <a:lstStyle/>
          <a:p>
            <a:r>
              <a:rPr lang="ru-RU" dirty="0"/>
              <a:t>Соотнести картинки с предложениями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88A02E-6D9D-E637-4013-6C5DAB3FE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0473" y="2889405"/>
            <a:ext cx="89184" cy="1041507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0ADE1ACD-22BD-CC45-AA5B-93E4ED720A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70" y="1523667"/>
            <a:ext cx="6257968" cy="2626302"/>
          </a:xfrm>
        </p:spPr>
        <p:txBody>
          <a:bodyPr/>
          <a:lstStyle/>
          <a:p>
            <a:r>
              <a:rPr lang="en-US" sz="1800" b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 joints coming into line while tiling </a:t>
            </a:r>
          </a:p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Remove an old coating and clean walls and other surfaces to ensure great looking results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Check the corners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room to make the layout of the floor prop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Cut the tiles according to the size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Put the adhesive onto the surface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FC69BD7-747C-B65A-DEFA-F212E8B7D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90473" y="292743"/>
            <a:ext cx="3442799" cy="273147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97B580C-EA06-F58C-FC09-26BB3A1D10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065" y="2472132"/>
            <a:ext cx="3271719" cy="24554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E42B361-7129-CC79-B1ED-775B82CDE7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651" y="3999999"/>
            <a:ext cx="3185461" cy="212807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F03EFAA-650A-F346-6D47-051FACFB58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4286518"/>
            <a:ext cx="3487939" cy="209563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2C452D2-6FB1-E1DA-1E79-5ADD56B9EA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03220" y="3161726"/>
            <a:ext cx="2798307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76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FFA91A-7BEF-4D85-035C-6EEBCB14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процессе работы над текстом обучающиеся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211BE2-ABD4-0288-68DE-F1B621FAF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826" y="2793635"/>
            <a:ext cx="8596668" cy="3880773"/>
          </a:xfrm>
        </p:spPr>
        <p:txBody>
          <a:bodyPr/>
          <a:lstStyle/>
          <a:p>
            <a:endParaRPr lang="ru-RU" dirty="0"/>
          </a:p>
          <a:p>
            <a:r>
              <a:rPr lang="ru-RU" dirty="0"/>
              <a:t>Выучат новую лексику</a:t>
            </a:r>
          </a:p>
          <a:p>
            <a:r>
              <a:rPr lang="ru-RU" dirty="0"/>
              <a:t>Научатся работать в команде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136305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218</TotalTime>
  <Words>158</Words>
  <Application>Microsoft Office PowerPoint</Application>
  <PresentationFormat>Широкоэкранный</PresentationFormat>
  <Paragraphs>32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Times New Roman</vt:lpstr>
      <vt:lpstr>Trebuchet MS</vt:lpstr>
      <vt:lpstr>Wingdings 3</vt:lpstr>
      <vt:lpstr>Аспект</vt:lpstr>
      <vt:lpstr>Повышение профессиональной компетентности у обучающихся с ОВЗ и инвалидностью  </vt:lpstr>
      <vt:lpstr>Работа в мини-группах</vt:lpstr>
      <vt:lpstr>Этапы работы </vt:lpstr>
      <vt:lpstr>Словарь </vt:lpstr>
      <vt:lpstr>Соотнести картинки с предложениями </vt:lpstr>
      <vt:lpstr>В процессе работы над текстом обучающиеся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PC</dc:creator>
  <cp:lastModifiedBy>PC</cp:lastModifiedBy>
  <cp:revision>2</cp:revision>
  <dcterms:created xsi:type="dcterms:W3CDTF">2025-02-25T08:22:12Z</dcterms:created>
  <dcterms:modified xsi:type="dcterms:W3CDTF">2025-02-25T12:00:39Z</dcterms:modified>
</cp:coreProperties>
</file>