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9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0025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60475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37846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62816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1338893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9661144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0955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9264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0870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19192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9680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0B43F2-DABC-4C2C-99BF-6995A958A62D}" type="datetimeFigureOut">
              <a:rPr lang="ru-RU" smtClean="0"/>
              <a:t>27.04.2024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6308E7-A45A-4E1F-9772-916D97E9F3D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783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943600" y="431074"/>
            <a:ext cx="5878286" cy="5603965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 эффективного взаимодействия с родителями обучающихся/</a:t>
            </a:r>
            <a:b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</a:t>
            </a:r>
            <a:endParaRPr lang="ru-RU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2982686" cy="1655762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6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65" y="919250"/>
            <a:ext cx="5748836" cy="55635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223346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137366" cy="1325563"/>
          </a:xfrm>
        </p:spPr>
        <p:txBody>
          <a:bodyPr>
            <a:normAutofit/>
          </a:bodyPr>
          <a:lstStyle/>
          <a:p>
            <a:r>
              <a:rPr lang="ru-RU" sz="4800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ПЕРВОЕ ПРАВИЛО</a:t>
            </a:r>
            <a:endParaRPr lang="ru-RU" sz="48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418909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Родителями </a:t>
            </a:r>
            <a:r>
              <a:rPr lang="ru-RU" sz="4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нужна поддержка, помощь и добрый совет. </a:t>
            </a:r>
            <a:endParaRPr lang="ru-RU" sz="40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Если </a:t>
            </a:r>
            <a:r>
              <a:rPr lang="ru-RU" sz="4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вы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ими располагаете, создайте необходимые условия для общения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4000" i="1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19703" y="901337"/>
            <a:ext cx="4127863" cy="527562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811828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35485" y="365125"/>
            <a:ext cx="5408023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ВТОРОЕ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30983" y="1825625"/>
            <a:ext cx="5277394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беседуйте с родителями второпях, на бегу, если вы не располагаете временем, лучше договоритесь о встрече в другой раз.</a:t>
            </a:r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683" y="809897"/>
            <a:ext cx="5303157" cy="536706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5494367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ТРЕТЬЕ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36665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Разговаривайте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родителями спокойным тоном, не старайтесь назидать и поучать – это вызывает раздражение и негативную реакцию со стороны родителей.</a:t>
            </a:r>
          </a:p>
          <a:p>
            <a:endParaRPr lang="ru-RU" dirty="0"/>
          </a:p>
        </p:txBody>
      </p:sp>
      <p:pic>
        <p:nvPicPr>
          <p:cNvPr id="1028" name="Picture 4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92240" y="917286"/>
            <a:ext cx="5473337" cy="5296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0923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80560" y="365125"/>
            <a:ext cx="687324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ЧЕТВЕРТОЕ 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25590" y="1825625"/>
            <a:ext cx="5394959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Умейте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терпеливо слушать родителей, давайте возможность высказывать по всем наболевшим вопросам.</a:t>
            </a:r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94" y="1457597"/>
            <a:ext cx="5277395" cy="48909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940262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ПЯТОЕ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5392783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спешите с выводами! </a:t>
            </a:r>
            <a:endParaRPr lang="ru-RU" sz="40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Обдумайте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хорошо то, что вы от родителей услышали.</a:t>
            </a:r>
          </a:p>
          <a:p>
            <a:endParaRPr lang="ru-RU" dirty="0"/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53497" y="1071154"/>
            <a:ext cx="5107577" cy="510580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73207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34594" y="365125"/>
            <a:ext cx="6139542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ШЕСТОЕ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78730" y="1825625"/>
            <a:ext cx="5175069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о чем родители вам поведали, не должно стать достоянием других родителей,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обучающихся/</a:t>
            </a:r>
          </a:p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студентов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педагогов.</a:t>
            </a:r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3094" y="1218747"/>
            <a:ext cx="5101499" cy="4958216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283842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6163491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СЕДЬМОЕ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372497" cy="435133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есть профессиональная необходимость поделиться той информацией, которую сообщили родители, ещё с кем-то, родителей необходимо поставить об этом в известность.</a:t>
            </a:r>
          </a:p>
          <a:p>
            <a:endParaRPr lang="ru-RU" i="1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Picture backgroun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771" y="888274"/>
            <a:ext cx="4180115" cy="52886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98227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54880" y="365125"/>
            <a:ext cx="6598920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ВОСЬМОЕ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055326" y="1825625"/>
            <a:ext cx="6298474" cy="4351338"/>
          </a:xfrm>
        </p:spPr>
        <p:txBody>
          <a:bodyPr>
            <a:normAutofit fontScale="925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Готовясь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 встрече с семьёй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обучающегося/студента,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помнить, что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любой родитель хочет услышать не только плохое, но и хорошее, дающее шанс на будущее.</a:t>
            </a:r>
          </a:p>
          <a:p>
            <a:endParaRPr lang="ru-RU" dirty="0"/>
          </a:p>
        </p:txBody>
      </p:sp>
      <p:pic>
        <p:nvPicPr>
          <p:cNvPr id="2050" name="Picture 2" descr="Picture backgroun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5" y="1325018"/>
            <a:ext cx="4899751" cy="4984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971533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ДЕВЯТОЕ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67543"/>
            <a:ext cx="10108474" cy="202474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встреча с семьёй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обучающегося/студента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должна заканчиваться конструктивными рекомендациями для родителей и самого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участника.</a:t>
            </a:r>
            <a:endParaRPr lang="ru-RU" sz="40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3074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2732" y="3461657"/>
            <a:ext cx="6740434" cy="29795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80125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7496" y="365125"/>
            <a:ext cx="6886304" cy="1325563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ДЕСЯТОЕ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67496" y="1825625"/>
            <a:ext cx="6886303" cy="4351338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педагог, в какой – то проблеме или ситуации некомпетентен,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должен извиниться перед родителями и предложить им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обратиться за консультацией к специалистам.</a:t>
            </a:r>
          </a:p>
          <a:p>
            <a:endParaRPr lang="ru-RU" dirty="0"/>
          </a:p>
        </p:txBody>
      </p:sp>
      <p:pic>
        <p:nvPicPr>
          <p:cNvPr id="5" name="Рисунок 4" descr="Picture background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006" y="1357154"/>
            <a:ext cx="3997233" cy="442969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772759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ОДИННАДЦАТОЕ ПРАВИЛО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6085114" cy="4351338"/>
          </a:xfrm>
        </p:spPr>
        <p:txBody>
          <a:bodyPr/>
          <a:lstStyle/>
          <a:p>
            <a:pPr marL="0" indent="0">
              <a:buNone/>
            </a:pP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Если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 принимают активное участие в жизни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учебного учреждения,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их усилия должны быть отмечены классным руководителем и </a:t>
            </a:r>
            <a:r>
              <a:rPr lang="ru-RU" sz="4000" i="1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администрацией.</a:t>
            </a:r>
            <a:endParaRPr lang="ru-RU" sz="4000" i="1" dirty="0" smtClean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098" name="Picture 2" descr="Picture background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9278" y="1436915"/>
            <a:ext cx="5686448" cy="49756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9229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260</Words>
  <Application>Microsoft Office PowerPoint</Application>
  <PresentationFormat>Широкоэкранный</PresentationFormat>
  <Paragraphs>30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Times New Roman</vt:lpstr>
      <vt:lpstr>Тема Office</vt:lpstr>
      <vt:lpstr>Правила эффективного взаимодействия с родителями обучающихся/ студентов</vt:lpstr>
      <vt:lpstr>ПЕРВОЕ ПРАВИЛО</vt:lpstr>
      <vt:lpstr>ВТОРОЕ ПРАВИЛО</vt:lpstr>
      <vt:lpstr>ТРЕТЬЕ ПРАВИЛО</vt:lpstr>
      <vt:lpstr>ЧЕТВЕРТОЕ ПРАВИЛО</vt:lpstr>
      <vt:lpstr>ПЯТОЕ ПРАВИЛО</vt:lpstr>
      <vt:lpstr>ШЕСТОЕ ПРАВИЛО</vt:lpstr>
      <vt:lpstr>СЕДЬМОЕ ПРАВИЛО</vt:lpstr>
      <vt:lpstr>ВОСЬМОЕ ПРАВИЛО</vt:lpstr>
      <vt:lpstr>ДЕВЯТОЕ ПРАВИЛО</vt:lpstr>
      <vt:lpstr>ДЕСЯТОЕ ПРАВИЛО</vt:lpstr>
      <vt:lpstr>ОДИННАДЦАТОЕ ПРАВИЛО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Правила эффективного взаимодействия с родителями обучающихся/ студентов</dc:title>
  <dc:creator>User</dc:creator>
  <cp:lastModifiedBy>User</cp:lastModifiedBy>
  <cp:revision>7</cp:revision>
  <dcterms:created xsi:type="dcterms:W3CDTF">2024-04-27T04:45:49Z</dcterms:created>
  <dcterms:modified xsi:type="dcterms:W3CDTF">2024-04-27T09:37:33Z</dcterms:modified>
</cp:coreProperties>
</file>